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2274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838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315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484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439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5762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780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9716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887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77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52317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7815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C9927-DEF5-4E52-A5C0-38C4B85D1821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C37A-C580-4087-BE75-9B3D582E36C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080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276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0" y="1276350"/>
            <a:ext cx="9144000" cy="55816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2582"/>
            <a:ext cx="7772400" cy="23876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82257"/>
            <a:ext cx="6858000" cy="1655762"/>
          </a:xfrm>
        </p:spPr>
        <p:txBody>
          <a:bodyPr/>
          <a:lstStyle/>
          <a:p>
            <a:endParaRPr lang="th-TH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782" y="1"/>
            <a:ext cx="5390218" cy="5257799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203234" y="224622"/>
            <a:ext cx="3859340" cy="698828"/>
            <a:chOff x="203234" y="298869"/>
            <a:chExt cx="3658903" cy="66253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3234" y="334964"/>
              <a:ext cx="3009197" cy="55332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665" y="298869"/>
              <a:ext cx="446472" cy="662534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234" y="967399"/>
            <a:ext cx="3658903" cy="15330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464968"/>
            <a:ext cx="9144000" cy="3930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0968" y="6554201"/>
            <a:ext cx="3978348" cy="25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89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276350"/>
            <a:ext cx="9144000" cy="55816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34628"/>
            <a:ext cx="7886700" cy="1325563"/>
          </a:xfrm>
        </p:spPr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27419"/>
            <a:ext cx="7886700" cy="3749543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276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012" y="2"/>
            <a:ext cx="2616988" cy="255269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03234" y="224622"/>
            <a:ext cx="3859340" cy="698828"/>
            <a:chOff x="203234" y="298869"/>
            <a:chExt cx="3658903" cy="66253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3234" y="334964"/>
              <a:ext cx="3009197" cy="55332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665" y="298869"/>
              <a:ext cx="446472" cy="662534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234" y="967399"/>
            <a:ext cx="3658903" cy="15330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6464968"/>
            <a:ext cx="9144000" cy="3930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0968" y="6554201"/>
            <a:ext cx="3978348" cy="25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66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76350"/>
            <a:ext cx="9144000" cy="55816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276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012" y="2"/>
            <a:ext cx="2616988" cy="2552698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203234" y="224622"/>
            <a:ext cx="3859340" cy="698828"/>
            <a:chOff x="203234" y="298869"/>
            <a:chExt cx="3658903" cy="66253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3234" y="334964"/>
              <a:ext cx="3009197" cy="55332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665" y="298869"/>
              <a:ext cx="446472" cy="662534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234" y="967399"/>
            <a:ext cx="3658903" cy="15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84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76350"/>
            <a:ext cx="9144000" cy="55816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276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7" name="Group 6"/>
          <p:cNvGrpSpPr/>
          <p:nvPr/>
        </p:nvGrpSpPr>
        <p:grpSpPr>
          <a:xfrm>
            <a:off x="203234" y="224622"/>
            <a:ext cx="3859340" cy="698828"/>
            <a:chOff x="203234" y="298869"/>
            <a:chExt cx="3658903" cy="66253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34" y="334964"/>
              <a:ext cx="3009197" cy="55332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665" y="298869"/>
              <a:ext cx="446472" cy="662534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34" y="967399"/>
            <a:ext cx="3658903" cy="15330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6464968"/>
            <a:ext cx="9144000" cy="3930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0968" y="6554201"/>
            <a:ext cx="3978348" cy="2508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3782" y="1"/>
            <a:ext cx="5390218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50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76350"/>
            <a:ext cx="9144000" cy="55816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59900"/>
            <a:ext cx="7886700" cy="1325563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276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7012" y="2"/>
            <a:ext cx="2616988" cy="255269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03234" y="224622"/>
            <a:ext cx="3859340" cy="698828"/>
            <a:chOff x="203234" y="298869"/>
            <a:chExt cx="3658903" cy="66253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03234" y="334964"/>
              <a:ext cx="3009197" cy="55332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665" y="298869"/>
              <a:ext cx="446472" cy="662534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234" y="967399"/>
            <a:ext cx="3658903" cy="15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842680"/>
      </p:ext>
    </p:extLst>
  </p:cSld>
  <p:clrMapOvr>
    <a:masterClrMapping/>
  </p:clrMapOvr>
</p:sld>
</file>

<file path=ppt/theme/theme1.xml><?xml version="1.0" encoding="utf-8"?>
<a:theme xmlns:a="http://schemas.openxmlformats.org/drawingml/2006/main" name="CUSE Plate B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USE Plate B.potx" id="{1BC96D3A-E42F-4266-B422-42F8BF7D4881}" vid="{1A4E7DDD-7044-48D8-924D-2A28851A41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 Plate B</Template>
  <TotalTime>0</TotalTime>
  <Words>0</Words>
  <Application>Microsoft Office PowerPoint</Application>
  <PresentationFormat>นำเสนอทางหน้าจอ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CUSE Plate B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Dell</dc:creator>
  <cp:lastModifiedBy>Dell</cp:lastModifiedBy>
  <cp:revision>1</cp:revision>
  <dcterms:created xsi:type="dcterms:W3CDTF">2016-03-21T14:09:16Z</dcterms:created>
  <dcterms:modified xsi:type="dcterms:W3CDTF">2016-03-21T14:09:41Z</dcterms:modified>
</cp:coreProperties>
</file>