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1" autoAdjust="0"/>
    <p:restoredTop sz="94660"/>
  </p:normalViewPr>
  <p:slideViewPr>
    <p:cSldViewPr snapToGrid="0">
      <p:cViewPr>
        <p:scale>
          <a:sx n="60" d="100"/>
          <a:sy n="60" d="100"/>
        </p:scale>
        <p:origin x="-2742" y="-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7877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5376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0548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821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601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3759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499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8474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0658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5164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48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9000D-7854-4A45-A304-6DC321FFAA78}" type="datetimeFigureOut">
              <a:rPr lang="th-TH" smtClean="0"/>
              <a:t>21/03/59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7080C-E255-4F1B-9B4D-7AE3F8A6CC9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704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3447" y="-1"/>
            <a:ext cx="9170894" cy="83488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aseline="-25000" dirty="0"/>
          </a:p>
        </p:txBody>
      </p:sp>
      <p:sp>
        <p:nvSpPr>
          <p:cNvPr id="6" name="Rectangle 5"/>
          <p:cNvSpPr/>
          <p:nvPr/>
        </p:nvSpPr>
        <p:spPr>
          <a:xfrm>
            <a:off x="-13448" y="826635"/>
            <a:ext cx="9157447" cy="55267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grpSp>
        <p:nvGrpSpPr>
          <p:cNvPr id="12" name="Group 11"/>
          <p:cNvGrpSpPr/>
          <p:nvPr/>
        </p:nvGrpSpPr>
        <p:grpSpPr>
          <a:xfrm>
            <a:off x="219256" y="190115"/>
            <a:ext cx="2945049" cy="470373"/>
            <a:chOff x="219256" y="93648"/>
            <a:chExt cx="4305119" cy="687599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256" y="104786"/>
              <a:ext cx="3622500" cy="66375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12" y="93648"/>
              <a:ext cx="463363" cy="687599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176" y="0"/>
            <a:ext cx="3455272" cy="3370388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0" y="6353376"/>
            <a:ext cx="9157447" cy="5046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875" y="6556477"/>
            <a:ext cx="4027500" cy="1687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6145" y="6556892"/>
            <a:ext cx="2611476" cy="16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97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93029"/>
            <a:ext cx="7886700" cy="1325563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51133"/>
            <a:ext cx="7886700" cy="3925830"/>
          </a:xfrm>
        </p:spPr>
        <p:txBody>
          <a:bodyPr/>
          <a:lstStyle/>
          <a:p>
            <a:endParaRPr lang="th-TH"/>
          </a:p>
        </p:txBody>
      </p:sp>
      <p:sp>
        <p:nvSpPr>
          <p:cNvPr id="4" name="Rectangle 3"/>
          <p:cNvSpPr/>
          <p:nvPr/>
        </p:nvSpPr>
        <p:spPr>
          <a:xfrm>
            <a:off x="-13447" y="-1"/>
            <a:ext cx="9170894" cy="83488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aseline="-25000" dirty="0"/>
          </a:p>
        </p:txBody>
      </p:sp>
      <p:grpSp>
        <p:nvGrpSpPr>
          <p:cNvPr id="5" name="Group 4"/>
          <p:cNvGrpSpPr/>
          <p:nvPr/>
        </p:nvGrpSpPr>
        <p:grpSpPr>
          <a:xfrm>
            <a:off x="219256" y="190115"/>
            <a:ext cx="2945049" cy="470373"/>
            <a:chOff x="219256" y="93648"/>
            <a:chExt cx="4305119" cy="68759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256" y="104786"/>
              <a:ext cx="3622500" cy="66375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12" y="93648"/>
              <a:ext cx="463363" cy="687599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0" y="6353376"/>
            <a:ext cx="9157447" cy="5046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875" y="6556477"/>
            <a:ext cx="4027500" cy="168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6145" y="6556892"/>
            <a:ext cx="2611476" cy="1646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5844" y="0"/>
            <a:ext cx="1871604" cy="182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9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97797"/>
            <a:ext cx="7886700" cy="1325563"/>
          </a:xfrm>
        </p:spPr>
        <p:txBody>
          <a:bodyPr/>
          <a:lstStyle/>
          <a:p>
            <a:endParaRPr lang="th-TH"/>
          </a:p>
        </p:txBody>
      </p:sp>
      <p:sp>
        <p:nvSpPr>
          <p:cNvPr id="3" name="Rectangle 2"/>
          <p:cNvSpPr/>
          <p:nvPr/>
        </p:nvSpPr>
        <p:spPr>
          <a:xfrm>
            <a:off x="-13447" y="-1"/>
            <a:ext cx="9170894" cy="83488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aseline="-25000" dirty="0"/>
          </a:p>
        </p:txBody>
      </p:sp>
      <p:grpSp>
        <p:nvGrpSpPr>
          <p:cNvPr id="4" name="Group 3"/>
          <p:cNvGrpSpPr/>
          <p:nvPr/>
        </p:nvGrpSpPr>
        <p:grpSpPr>
          <a:xfrm>
            <a:off x="219256" y="190115"/>
            <a:ext cx="2945049" cy="470373"/>
            <a:chOff x="219256" y="93648"/>
            <a:chExt cx="4305119" cy="68759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256" y="104786"/>
              <a:ext cx="3622500" cy="66375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12" y="93648"/>
              <a:ext cx="463363" cy="687599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5844" y="0"/>
            <a:ext cx="1871604" cy="182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7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3447" y="-1"/>
            <a:ext cx="9170894" cy="83488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-13448" y="826635"/>
            <a:ext cx="9157447" cy="55267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grpSp>
        <p:nvGrpSpPr>
          <p:cNvPr id="6" name="Group 5"/>
          <p:cNvGrpSpPr/>
          <p:nvPr/>
        </p:nvGrpSpPr>
        <p:grpSpPr>
          <a:xfrm>
            <a:off x="219256" y="190115"/>
            <a:ext cx="2945049" cy="470373"/>
            <a:chOff x="219256" y="93648"/>
            <a:chExt cx="4305119" cy="68759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256" y="104786"/>
              <a:ext cx="3622500" cy="6637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12" y="93648"/>
              <a:ext cx="463363" cy="687599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2176" y="0"/>
            <a:ext cx="3455272" cy="337038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353376"/>
            <a:ext cx="9157447" cy="5046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875" y="6556477"/>
            <a:ext cx="4027500" cy="1687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6145" y="6556892"/>
            <a:ext cx="2611476" cy="164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0670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3447" y="-1"/>
            <a:ext cx="9170894" cy="834888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aseline="-25000" dirty="0"/>
          </a:p>
        </p:txBody>
      </p:sp>
      <p:grpSp>
        <p:nvGrpSpPr>
          <p:cNvPr id="3" name="Group 2"/>
          <p:cNvGrpSpPr/>
          <p:nvPr/>
        </p:nvGrpSpPr>
        <p:grpSpPr>
          <a:xfrm>
            <a:off x="219256" y="190115"/>
            <a:ext cx="2945049" cy="470373"/>
            <a:chOff x="219256" y="93648"/>
            <a:chExt cx="4305119" cy="68759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19256" y="104786"/>
              <a:ext cx="3622500" cy="66375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61012" y="93648"/>
              <a:ext cx="463363" cy="687599"/>
            </a:xfrm>
            <a:prstGeom prst="rect">
              <a:avLst/>
            </a:prstGeom>
          </p:spPr>
        </p:pic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85844" y="0"/>
            <a:ext cx="1871604" cy="182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615759"/>
      </p:ext>
    </p:extLst>
  </p:cSld>
  <p:clrMapOvr>
    <a:masterClrMapping/>
  </p:clrMapOvr>
</p:sld>
</file>

<file path=ppt/theme/theme1.xml><?xml version="1.0" encoding="utf-8"?>
<a:theme xmlns:a="http://schemas.openxmlformats.org/drawingml/2006/main" name="CUSE Plate 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USE Plate A.potx" id="{F6B49B29-AF7C-432C-BD0D-8F62AC63C839}" vid="{CBA97B3C-F2CD-4057-A79F-C1C69ADA99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 Plate A</Template>
  <TotalTime>0</TotalTime>
  <Words>0</Words>
  <Application>Microsoft Office PowerPoint</Application>
  <PresentationFormat>นำเสนอทางหน้าจอ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5</vt:i4>
      </vt:variant>
    </vt:vector>
  </HeadingPairs>
  <TitlesOfParts>
    <vt:vector size="6" baseType="lpstr">
      <vt:lpstr>CUSE Plate A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Dell</dc:creator>
  <cp:lastModifiedBy>Dell</cp:lastModifiedBy>
  <cp:revision>1</cp:revision>
  <dcterms:created xsi:type="dcterms:W3CDTF">2016-03-21T14:08:26Z</dcterms:created>
  <dcterms:modified xsi:type="dcterms:W3CDTF">2016-03-21T14:09:10Z</dcterms:modified>
</cp:coreProperties>
</file>